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23" r:id="rId13"/>
    <p:sldId id="424" r:id="rId14"/>
    <p:sldId id="409" r:id="rId1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613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More is not always better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2020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13173</TotalTime>
  <Words>396</Words>
  <Application>Microsoft Office PowerPoint</Application>
  <PresentationFormat>Custom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204</cp:revision>
  <dcterms:created xsi:type="dcterms:W3CDTF">2020-09-13T09:08:16Z</dcterms:created>
  <dcterms:modified xsi:type="dcterms:W3CDTF">2020-09-30T09:43:15Z</dcterms:modified>
</cp:coreProperties>
</file>